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  <p:bold r:id="rId1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15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92718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Programa de Fidelização da Shopee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356973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Shopee, plataforma de e-commerce líder no Sudeste Asiático, implementou um programa de fidelização inovador que combina gamificação e cashback para engajar e reter seus consumidores. Esse programa desempenha um papel crucial no sucesso da empresa, especialmente durante eventos de vendas como a Black Friday.</a:t>
            </a:r>
            <a:endParaRPr lang="en-US" sz="19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CF7F3E0-B28C-10C2-6005-1C8B7922A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953" y="7394241"/>
            <a:ext cx="5680447" cy="8353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6617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Conclusão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907983"/>
            <a:ext cx="7415927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programa de fidelização da Shopee, especialmente para eventos como a Black Friday, é uma poderosa estratégia para aumentar vendas, engajar consumidores e melhorar a retenção ao longo do tempo. A combinação de gamificação e cashback não apenas incentiva o retorno à plataforma, mas também reforça o uso de serviços complementares como o ShopeePay. Com o foco em mercados emergentes e uma abordagem mobile-first, a Shopee consegue manter um alto nível de competitividade no e-commerce global.</a:t>
            </a:r>
            <a:endParaRPr lang="en-US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BA57314-F45B-9F26-2337-BD03E1C05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654" y="7622841"/>
            <a:ext cx="4125965" cy="6067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5390"/>
            <a:ext cx="645806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Histórico da Empresa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60401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Origem e Expansão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236595"/>
            <a:ext cx="3898821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Shopee foi lançada em 2015 pelo Sea Group, com sede em Singapura. Inicialmente voltada para o mercado do Sudeste Asiático, a empresa rapidamente se destacou como um marketplace mobile-first, focando na conveniência de uso por meio de aplicativos para smartphones.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2604016"/>
            <a:ext cx="367403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Diversidade de Produtos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3236595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Shopee oferece uma ampla variedade de produtos, de eletrônicos a moda e cosméticos, e se expandiu para mercados emergentes, incluindo Taiwan e Brasil.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2604016"/>
            <a:ext cx="383119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Diferenciais Competitivos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3236595"/>
            <a:ext cx="3898821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sucesso da Shopee pode ser atribuído à sua habilidade de se adaptar às particularidades de cada mercado local, além de sua forte integração com métodos de pagamento regionais, como o ShopeePay, e sua logística eficiente com programas de frete grátis.</a:t>
            </a:r>
            <a:endParaRPr lang="en-US" sz="19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53296F-B479-1D20-FF15-57BD74887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222" y="7638081"/>
            <a:ext cx="2044178" cy="5915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273" y="817364"/>
            <a:ext cx="5365313" cy="58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Público-Alvo da Shopee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6273" y="1895356"/>
            <a:ext cx="421838" cy="42183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818674" y="1965603"/>
            <a:ext cx="97036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65515" y="1895356"/>
            <a:ext cx="234398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Jovens Digitais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265515" y="2300764"/>
            <a:ext cx="7222212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Usuários de 18 a 35 anos, predominantemente usuários de smartphones, com grande familiaridade com transações online e aplicativos de e-commerce.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6273" y="3299103"/>
            <a:ext cx="421838" cy="42183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780931" y="3369350"/>
            <a:ext cx="172403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265515" y="3299103"/>
            <a:ext cx="304990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Consumidores Emergentes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265515" y="3704511"/>
            <a:ext cx="7222212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Consumidores em busca de ofertas acessíveis e variedade de produtos, especialmente em categorias como moda, eletrônicos, cosméticos e itens para casa.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6273" y="5002887"/>
            <a:ext cx="421838" cy="42183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779978" y="5073134"/>
            <a:ext cx="174427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265515" y="5002887"/>
            <a:ext cx="357223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Adotadores de Serviços Digitais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265515" y="5408295"/>
            <a:ext cx="7222212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Usuários de serviços como o ShopeePay, que valorizam a conveniência nas transações financeiras e os benefícios adicionais que o serviço oferece.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6273" y="6406634"/>
            <a:ext cx="421838" cy="42183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784860" y="6476881"/>
            <a:ext cx="164544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265515" y="6406634"/>
            <a:ext cx="253305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Mercados Emergentes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265515" y="6812042"/>
            <a:ext cx="7222212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Presença forte em mercados emergentes como Filipinas, Indonésia, Tailândia, Brasil e Malásia, onde o comércio eletrônico continua em rápido crescimento.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938" y="537805"/>
            <a:ext cx="7776924" cy="1220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Modelo de Programa de Fidelização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51402" y="2051328"/>
            <a:ext cx="22860" cy="5640467"/>
          </a:xfrm>
          <a:prstGeom prst="roundRect">
            <a:avLst>
              <a:gd name="adj" fmla="val 128151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659642" y="2479238"/>
            <a:ext cx="683538" cy="22860"/>
          </a:xfrm>
          <a:prstGeom prst="roundRect">
            <a:avLst>
              <a:gd name="adj" fmla="val 128151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243161" y="2270998"/>
            <a:ext cx="439341" cy="43934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12230" y="2344103"/>
            <a:ext cx="101084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36894" y="2246590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Gamificação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36894" y="2668786"/>
            <a:ext cx="6409968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Uso de missões diárias e desafios dentro do aplicativo, onde os consumidores são incentivados a realizar determinadas ações em troca de cupons de desconto ou pontos de fidelidade.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59642" y="4424482"/>
            <a:ext cx="683538" cy="22860"/>
          </a:xfrm>
          <a:prstGeom prst="roundRect">
            <a:avLst>
              <a:gd name="adj" fmla="val 128151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243161" y="4216241"/>
            <a:ext cx="439341" cy="43934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373058" y="4289346"/>
            <a:ext cx="179546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36894" y="4191833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Cashback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36894" y="4614029"/>
            <a:ext cx="6409968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plataforma oferece cashback diferenciado para categorias em alta demanda, como moda e eletrônicos, incentivando os consumidores a retornar para futuras compras.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59642" y="6369725"/>
            <a:ext cx="683538" cy="22860"/>
          </a:xfrm>
          <a:prstGeom prst="roundRect">
            <a:avLst>
              <a:gd name="adj" fmla="val 128151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243161" y="6161484"/>
            <a:ext cx="439341" cy="43934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371987" y="6234589"/>
            <a:ext cx="18168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36894" y="6137077"/>
            <a:ext cx="31956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Integração com ShopeePay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36894" y="6559272"/>
            <a:ext cx="6409968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cashback acumulado é armazenado automaticamente no ShopeePay, aumentando a utilização desse método de pagamento e reforçando a fidelização do cliente.</a:t>
            </a:r>
            <a:endParaRPr lang="en-US" sz="15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9803C93-7363-AD7E-A5EF-ED25C55AB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222" y="7638081"/>
            <a:ext cx="2044178" cy="5915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7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190" y="3304342"/>
            <a:ext cx="989159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Objetivos do Programa de Fidelização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190" y="4306253"/>
            <a:ext cx="4226957" cy="3326725"/>
          </a:xfrm>
          <a:prstGeom prst="roundRect">
            <a:avLst>
              <a:gd name="adj" fmla="val 97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74765" y="4522827"/>
            <a:ext cx="294905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Engajamento e Vendas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4765" y="4991100"/>
            <a:ext cx="3793807" cy="242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gamificação incentiva os consumidores a interagirem com a plataforma de forma recorrente, aumentando as chances de realização de compras, especialmente durante grandes eventos como a Black Friday.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306253"/>
            <a:ext cx="4226957" cy="3326725"/>
          </a:xfrm>
          <a:prstGeom prst="roundRect">
            <a:avLst>
              <a:gd name="adj" fmla="val 97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418296" y="4522827"/>
            <a:ext cx="3757732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Aquisição de Novos Usuários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18296" y="4991100"/>
            <a:ext cx="3793807" cy="1732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Ofertas como frete grátis e cupons de boas-vindas são direcionadas a novos usuários para incentivar suas primeiras compras e criar uma experiência inicial positiva.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253" y="4306253"/>
            <a:ext cx="4226957" cy="3326725"/>
          </a:xfrm>
          <a:prstGeom prst="roundRect">
            <a:avLst>
              <a:gd name="adj" fmla="val 97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9861828" y="4522827"/>
            <a:ext cx="2744986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Retenção Pós-Evento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1828" y="4991100"/>
            <a:ext cx="3793807" cy="1732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uso do ShopeePay e cupons acumulados visa fidelizar os consumidores após grandes eventos de vendas, incentivando compras contínuas ao longo do ano.</a:t>
            </a:r>
            <a:endParaRPr lang="en-US" sz="17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2DDA802-5AA5-4E19-9AB9-2261AFA13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222" y="7762875"/>
            <a:ext cx="2044178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5787" y="822603"/>
            <a:ext cx="7525226" cy="1445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Público-Alvo do Programa de Fidelização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87" y="2614851"/>
            <a:ext cx="578048" cy="5780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5787" y="3424118"/>
            <a:ext cx="3795355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Consumidores Recorrentes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6295787" y="3924181"/>
            <a:ext cx="7525226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Usuários frequentes da Shopee, em especial aqueles que já utilizam o ShopeePay, com alta taxa de retenção.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87" y="5357693"/>
            <a:ext cx="578048" cy="5780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95787" y="6166961"/>
            <a:ext cx="2890599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Novos Usuários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6295787" y="6667024"/>
            <a:ext cx="7525226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Durante eventos como Black Friday, a Shopee concentra esforços em atrair novos consumidores por meio de ofertas exclusivas.</a:t>
            </a:r>
            <a:endParaRPr lang="en-US" sz="18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C839C7F-0724-A69F-1D4D-3CFAAF150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6222" y="7638081"/>
            <a:ext cx="2044178" cy="5915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47951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Duração do Programa de Fidelização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661285"/>
            <a:ext cx="1234440" cy="2212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290810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Período Inicial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468761" y="3441978"/>
            <a:ext cx="58112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programa começa durante a Black Friday e vai até o fim do ano, quando os consumidores podem acumular cupons de desconto e cashback.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873943"/>
            <a:ext cx="1234440" cy="2607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512075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Período de Resgate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468761" y="5654635"/>
            <a:ext cx="581120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recompensas acumuladas podem ser resgatadas até o primeiro trimestre do ano seguinte, prolongando o ciclo de compras pós-evento.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25" y="715923"/>
            <a:ext cx="7910751" cy="110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Mecânica do Programa de Fidelização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6625" y="2081451"/>
            <a:ext cx="7910751" cy="5432107"/>
          </a:xfrm>
          <a:prstGeom prst="roundRect">
            <a:avLst>
              <a:gd name="adj" fmla="val 4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4245" y="2089071"/>
            <a:ext cx="7895511" cy="13542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800338" y="2202299"/>
            <a:ext cx="359175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Participação Automática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751903" y="2202299"/>
            <a:ext cx="3591758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Todos os consumidores participam automaticamente ao realizar compras durante o período promocional, sem necessidade de inscrição.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24245" y="3443288"/>
            <a:ext cx="7895511" cy="13542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800338" y="3556516"/>
            <a:ext cx="359175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Missões de Compras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751903" y="3556516"/>
            <a:ext cx="3591758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Os consumidores podem completar missões diárias para ganhar cupons extras, tornando a experiência de compra mais divertida e interativa.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24245" y="4797504"/>
            <a:ext cx="7895511" cy="13542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800338" y="4910733"/>
            <a:ext cx="359175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Ofertas Segmentadas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751903" y="4910733"/>
            <a:ext cx="3591758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Usuários recorrentes e aqueles que utilizam o ShopeePay acumulam pontos de fidelidade mais rapidamente ou recebem cashback em porcentagens mais altas.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24245" y="6151721"/>
            <a:ext cx="7895511" cy="13542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800338" y="6264950"/>
            <a:ext cx="359175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Resgate Automático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751903" y="6264950"/>
            <a:ext cx="3591758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Os cupons de desconto ou cashback ganhos são aplicados automaticamente nas próximas compras, facilitando o uso por parte do consumidor.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600" y="626626"/>
            <a:ext cx="10079593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Impacto do Programa de Fidelização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00" y="1794510"/>
            <a:ext cx="6346627" cy="39223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7600" y="6001703"/>
            <a:ext cx="4830842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Aumento de Vendas e Engajamento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7600" y="6494502"/>
            <a:ext cx="6346627" cy="1458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programa de fidelização da Shopee, especialmente durante a Black Friday, tem sido fundamental para impulsionar o engajamento dos consumidores e o crescimento das vendas na plataforma.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55" y="1794510"/>
            <a:ext cx="6346746" cy="39225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6055" y="6001822"/>
            <a:ext cx="2861072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Retenção de Clientes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6055" y="6494621"/>
            <a:ext cx="6346746" cy="1458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Estratégias como a integração com o ShopeePay e a oferta de recompensas têm se mostrado eficazes na fidelização dos consumidores, com altas taxas de retenção observadas em mercados-chave.</a:t>
            </a:r>
            <a:endParaRPr lang="en-US" sz="175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782A23A-F002-C949-C032-628FAC4A9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6222" y="7638081"/>
            <a:ext cx="2044178" cy="5915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855</Words>
  <Application>Microsoft Office PowerPoint</Application>
  <PresentationFormat>Personalizar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Raleway</vt:lpstr>
      <vt:lpstr>Arial</vt:lpstr>
      <vt:lpstr>Prata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WELLINGTON LUIS COSTA RIBEIRO</cp:lastModifiedBy>
  <cp:revision>3</cp:revision>
  <dcterms:created xsi:type="dcterms:W3CDTF">2024-10-04T23:47:08Z</dcterms:created>
  <dcterms:modified xsi:type="dcterms:W3CDTF">2024-10-04T23:56:16Z</dcterms:modified>
</cp:coreProperties>
</file>